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21386800" cy="30243463"/>
  <p:notesSz cx="6858000" cy="9144000"/>
  <p:defaultTextStyle>
    <a:defPPr>
      <a:defRPr lang="en-US"/>
    </a:defPPr>
    <a:lvl1pPr marL="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511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022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533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044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7555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066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25771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0881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>
        <p:scale>
          <a:sx n="20" d="100"/>
          <a:sy n="20" d="100"/>
        </p:scale>
        <p:origin x="-2568" y="-114"/>
      </p:cViewPr>
      <p:guideLst>
        <p:guide orient="horz" pos="16127"/>
        <p:guide pos="67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272" y="8122961"/>
            <a:ext cx="9900000" cy="1260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75110" indent="0">
              <a:buNone/>
              <a:defRPr sz="6500" b="1"/>
            </a:lvl2pPr>
            <a:lvl3pPr marL="2950220" indent="0">
              <a:buNone/>
              <a:defRPr sz="5800" b="1"/>
            </a:lvl3pPr>
            <a:lvl4pPr marL="4425330" indent="0">
              <a:buNone/>
              <a:defRPr sz="5200" b="1"/>
            </a:lvl4pPr>
            <a:lvl5pPr marL="5900440" indent="0">
              <a:buNone/>
              <a:defRPr sz="5200" b="1"/>
            </a:lvl5pPr>
            <a:lvl6pPr marL="7375550" indent="0">
              <a:buNone/>
              <a:defRPr sz="5200" b="1"/>
            </a:lvl6pPr>
            <a:lvl7pPr marL="8850660" indent="0">
              <a:buNone/>
              <a:defRPr sz="5200" b="1"/>
            </a:lvl7pPr>
            <a:lvl8pPr marL="10325771" indent="0">
              <a:buNone/>
              <a:defRPr sz="5200" b="1"/>
            </a:lvl8pPr>
            <a:lvl9pPr marL="11800881" indent="0">
              <a:buNone/>
              <a:defRPr sz="5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272" y="9577116"/>
            <a:ext cx="9900000" cy="179299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sz="4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722313" lvl="0" indent="-722313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81432" y="8122961"/>
            <a:ext cx="9900000" cy="1238130"/>
          </a:xfrm>
          <a:prstGeom prst="rect">
            <a:avLst/>
          </a:prstGeom>
        </p:spPr>
        <p:txBody>
          <a:bodyPr anchor="ctr"/>
          <a:lstStyle>
            <a:lvl1pPr>
              <a:def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81432" y="9577115"/>
            <a:ext cx="9900000" cy="17929992"/>
          </a:xfrm>
          <a:prstGeom prst="rect">
            <a:avLst/>
          </a:prstGeom>
        </p:spPr>
        <p:txBody>
          <a:bodyPr/>
          <a:lstStyle>
            <a:lvl1pPr marL="722313" indent="-722313">
              <a:defRPr lang="en-US" sz="24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lang="en-US" sz="400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lang="en-US" sz="5800" smtClean="0"/>
            </a:lvl3pPr>
            <a:lvl4pPr>
              <a:defRPr lang="en-US" sz="5200" smtClean="0"/>
            </a:lvl4pPr>
            <a:lvl5pPr>
              <a:defRPr lang="en-GB" sz="5200"/>
            </a:lvl5pPr>
          </a:lstStyle>
          <a:p>
            <a:pPr marL="0" lvl="0" indent="0">
              <a:buNone/>
            </a:pPr>
            <a:r>
              <a:rPr lang="en-US" dirty="0" smtClean="0"/>
              <a:t>Click to edit Master text styles</a:t>
            </a:r>
          </a:p>
          <a:p>
            <a:pPr lvl="0"/>
            <a:r>
              <a:rPr lang="en-US" dirty="0" smtClean="0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8313" y="6913563"/>
            <a:ext cx="20450175" cy="863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75110" indent="0" algn="ctr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950220" indent="0" algn="ctr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425330" indent="0" algn="ctr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5900440" indent="0" algn="ctr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68264" y="27939155"/>
            <a:ext cx="20340000" cy="2124444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lang="en-US" sz="3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5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400" y="4104507"/>
            <a:ext cx="20340000" cy="2700000"/>
          </a:xfrm>
          <a:prstGeom prst="rect">
            <a:avLst/>
          </a:prstGeom>
        </p:spPr>
        <p:txBody>
          <a:bodyPr vert="horz" lIns="295022" tIns="147511" rIns="295022" bIns="147511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00" y="360091"/>
            <a:ext cx="20340000" cy="3372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0" y="7848922"/>
            <a:ext cx="2138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27723131"/>
            <a:ext cx="2138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4032499"/>
            <a:ext cx="21386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17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2950220" rtl="0" eaLnBrk="1" latinLnBrk="0" hangingPunct="1">
        <a:spcBef>
          <a:spcPct val="0"/>
        </a:spcBef>
        <a:buNone/>
        <a:defRPr sz="6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106333" indent="-1106333" algn="l" defTabSz="2950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7054" indent="-921944" algn="l" defTabSz="2950220" rtl="0" eaLnBrk="1" latinLnBrk="0" hangingPunct="1">
        <a:spcBef>
          <a:spcPct val="20000"/>
        </a:spcBef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7775" indent="-737555" algn="l" defTabSz="2950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2885" indent="-737555" algn="l" defTabSz="2950220" rtl="0" eaLnBrk="1" latinLnBrk="0" hangingPunct="1">
        <a:spcBef>
          <a:spcPct val="20000"/>
        </a:spcBef>
        <a:buFont typeface="Arial" panose="020B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37995" indent="-737555" algn="l" defTabSz="2950220" rtl="0" eaLnBrk="1" latinLnBrk="0" hangingPunct="1">
        <a:spcBef>
          <a:spcPct val="20000"/>
        </a:spcBef>
        <a:buFont typeface="Arial" panose="020B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3105" indent="-737555" algn="l" defTabSz="2950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88216" indent="-737555" algn="l" defTabSz="2950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3326" indent="-737555" algn="l" defTabSz="2950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8436" indent="-737555" algn="l" defTabSz="2950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11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022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533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044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555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066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25771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0881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" name="Content Placeholder 1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140672" y="2952379"/>
            <a:ext cx="8928992" cy="7078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4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GB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Poster Presentations – Paper number 000</a:t>
            </a:r>
            <a:endParaRPr lang="en-GB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3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Title: Template for Preparation of Full Manuscript poster Submission for SET 2015 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Abstract</a:t>
            </a:r>
            <a:endParaRPr lang="en-GB" dirty="0"/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540272" y="9577116"/>
            <a:ext cx="9900000" cy="4104455"/>
          </a:xfrm>
        </p:spPr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tale </a:t>
            </a:r>
            <a:r>
              <a:rPr lang="en-GB" dirty="0" err="1"/>
              <a:t>meis</a:t>
            </a:r>
            <a:r>
              <a:rPr lang="en-GB" dirty="0"/>
              <a:t> </a:t>
            </a:r>
            <a:r>
              <a:rPr lang="en-GB" dirty="0" err="1"/>
              <a:t>omnes</a:t>
            </a:r>
            <a:r>
              <a:rPr lang="en-GB" dirty="0"/>
              <a:t> id </a:t>
            </a:r>
            <a:r>
              <a:rPr lang="en-GB" dirty="0" err="1"/>
              <a:t>vel</a:t>
            </a:r>
            <a:r>
              <a:rPr lang="en-GB" dirty="0"/>
              <a:t>, qui no </a:t>
            </a:r>
            <a:r>
              <a:rPr lang="en-GB" dirty="0" err="1"/>
              <a:t>laudem</a:t>
            </a:r>
            <a:r>
              <a:rPr lang="en-GB" dirty="0"/>
              <a:t> </a:t>
            </a:r>
            <a:r>
              <a:rPr lang="en-GB" dirty="0" err="1"/>
              <a:t>utamur</a:t>
            </a:r>
            <a:r>
              <a:rPr lang="en-GB" dirty="0"/>
              <a:t> </a:t>
            </a:r>
            <a:r>
              <a:rPr lang="en-GB" dirty="0" err="1"/>
              <a:t>prodesset</a:t>
            </a:r>
            <a:r>
              <a:rPr lang="en-GB" dirty="0"/>
              <a:t>. </a:t>
            </a:r>
            <a:r>
              <a:rPr lang="en-GB" dirty="0" err="1"/>
              <a:t>Ignota</a:t>
            </a:r>
            <a:r>
              <a:rPr lang="en-GB" dirty="0"/>
              <a:t> </a:t>
            </a:r>
            <a:r>
              <a:rPr lang="en-GB" dirty="0" err="1"/>
              <a:t>percipit</a:t>
            </a:r>
            <a:r>
              <a:rPr lang="en-GB" dirty="0"/>
              <a:t> </a:t>
            </a:r>
            <a:r>
              <a:rPr lang="en-GB" dirty="0" err="1"/>
              <a:t>ius</a:t>
            </a:r>
            <a:r>
              <a:rPr lang="en-GB" dirty="0"/>
              <a:t> at.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nostrum </a:t>
            </a:r>
            <a:r>
              <a:rPr lang="en-GB" dirty="0" err="1"/>
              <a:t>erroribus</a:t>
            </a:r>
            <a:r>
              <a:rPr lang="en-GB" dirty="0"/>
              <a:t>, </a:t>
            </a:r>
            <a:r>
              <a:rPr lang="en-GB" dirty="0" err="1"/>
              <a:t>autem</a:t>
            </a:r>
            <a:r>
              <a:rPr lang="en-GB" dirty="0"/>
              <a:t> </a:t>
            </a:r>
            <a:r>
              <a:rPr lang="en-GB" dirty="0" err="1"/>
              <a:t>feugait</a:t>
            </a:r>
            <a:r>
              <a:rPr lang="en-GB" dirty="0"/>
              <a:t> </a:t>
            </a:r>
            <a:r>
              <a:rPr lang="en-GB" dirty="0" err="1"/>
              <a:t>aliquando</a:t>
            </a:r>
            <a:r>
              <a:rPr lang="en-GB" dirty="0"/>
              <a:t> per </a:t>
            </a:r>
            <a:r>
              <a:rPr lang="en-GB" dirty="0" err="1"/>
              <a:t>eu</a:t>
            </a:r>
            <a:r>
              <a:rPr lang="en-GB" dirty="0"/>
              <a:t>,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atqui</a:t>
            </a:r>
            <a:r>
              <a:rPr lang="en-GB" dirty="0"/>
              <a:t> </a:t>
            </a:r>
            <a:r>
              <a:rPr lang="en-GB" dirty="0" err="1"/>
              <a:t>euripidis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eos</a:t>
            </a:r>
            <a:r>
              <a:rPr lang="en-GB" dirty="0"/>
              <a:t>.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ius</a:t>
            </a:r>
            <a:r>
              <a:rPr lang="en-GB" dirty="0"/>
              <a:t> </a:t>
            </a:r>
            <a:r>
              <a:rPr lang="en-GB" dirty="0" err="1"/>
              <a:t>odio</a:t>
            </a:r>
            <a:r>
              <a:rPr lang="en-GB" dirty="0"/>
              <a:t> </a:t>
            </a:r>
            <a:r>
              <a:rPr lang="en-GB" dirty="0" err="1"/>
              <a:t>democritum</a:t>
            </a:r>
            <a:r>
              <a:rPr lang="en-GB" dirty="0"/>
              <a:t> </a:t>
            </a:r>
            <a:r>
              <a:rPr lang="en-GB" dirty="0" err="1"/>
              <a:t>concludaturque</a:t>
            </a:r>
            <a:r>
              <a:rPr lang="en-GB" dirty="0"/>
              <a:t>, </a:t>
            </a:r>
            <a:r>
              <a:rPr lang="en-GB" dirty="0" err="1"/>
              <a:t>eum</a:t>
            </a:r>
            <a:r>
              <a:rPr lang="en-GB" dirty="0"/>
              <a:t> ex </a:t>
            </a:r>
            <a:r>
              <a:rPr lang="en-GB" dirty="0" err="1"/>
              <a:t>quaeque</a:t>
            </a:r>
            <a:r>
              <a:rPr lang="en-GB" dirty="0"/>
              <a:t> </a:t>
            </a:r>
            <a:r>
              <a:rPr lang="en-GB" dirty="0" err="1"/>
              <a:t>aliquid</a:t>
            </a:r>
            <a:r>
              <a:rPr lang="en-GB" dirty="0"/>
              <a:t> </a:t>
            </a:r>
            <a:r>
              <a:rPr lang="en-GB" dirty="0" err="1"/>
              <a:t>erroribus</a:t>
            </a:r>
            <a:r>
              <a:rPr lang="en-GB" dirty="0"/>
              <a:t>. Est cu </a:t>
            </a:r>
            <a:r>
              <a:rPr lang="en-GB" dirty="0" err="1"/>
              <a:t>suas</a:t>
            </a:r>
            <a:r>
              <a:rPr lang="en-GB" dirty="0"/>
              <a:t> </a:t>
            </a:r>
            <a:r>
              <a:rPr lang="en-GB" dirty="0" err="1"/>
              <a:t>delectus</a:t>
            </a:r>
            <a:r>
              <a:rPr lang="en-GB" dirty="0"/>
              <a:t>, his an </a:t>
            </a:r>
            <a:r>
              <a:rPr lang="en-GB" dirty="0" err="1"/>
              <a:t>nobis</a:t>
            </a:r>
            <a:r>
              <a:rPr lang="en-GB" dirty="0"/>
              <a:t> </a:t>
            </a:r>
            <a:r>
              <a:rPr lang="en-GB" dirty="0" err="1"/>
              <a:t>alterum</a:t>
            </a:r>
            <a:r>
              <a:rPr lang="en-GB" dirty="0"/>
              <a:t> </a:t>
            </a:r>
            <a:r>
              <a:rPr lang="en-GB" dirty="0" err="1"/>
              <a:t>legendos</a:t>
            </a:r>
            <a:r>
              <a:rPr lang="en-GB" dirty="0"/>
              <a:t>. </a:t>
            </a:r>
            <a:r>
              <a:rPr lang="en-GB" dirty="0" err="1"/>
              <a:t>Dicam</a:t>
            </a:r>
            <a:r>
              <a:rPr lang="en-GB" dirty="0"/>
              <a:t> </a:t>
            </a:r>
            <a:r>
              <a:rPr lang="en-GB" dirty="0" err="1"/>
              <a:t>dictas</a:t>
            </a:r>
            <a:r>
              <a:rPr lang="en-GB" dirty="0"/>
              <a:t> no </a:t>
            </a:r>
            <a:r>
              <a:rPr lang="en-GB" dirty="0" err="1"/>
              <a:t>mel</a:t>
            </a:r>
            <a:r>
              <a:rPr lang="en-GB" dirty="0"/>
              <a:t>.</a:t>
            </a:r>
          </a:p>
          <a:p>
            <a:r>
              <a:rPr lang="en-GB" dirty="0" err="1" smtClean="0"/>
              <a:t>Timeam</a:t>
            </a:r>
            <a:r>
              <a:rPr lang="en-GB" dirty="0" smtClean="0"/>
              <a:t> </a:t>
            </a:r>
            <a:r>
              <a:rPr lang="en-GB" dirty="0" err="1"/>
              <a:t>aliquando</a:t>
            </a:r>
            <a:r>
              <a:rPr lang="en-GB" dirty="0"/>
              <a:t> vim ne.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soleat</a:t>
            </a:r>
            <a:r>
              <a:rPr lang="en-GB" dirty="0"/>
              <a:t> </a:t>
            </a:r>
            <a:r>
              <a:rPr lang="en-GB" dirty="0" err="1"/>
              <a:t>urbanitas</a:t>
            </a:r>
            <a:r>
              <a:rPr lang="en-GB" dirty="0"/>
              <a:t> </a:t>
            </a:r>
            <a:r>
              <a:rPr lang="en-GB" dirty="0" err="1"/>
              <a:t>delicatissimi</a:t>
            </a:r>
            <a:r>
              <a:rPr lang="en-GB" dirty="0"/>
              <a:t> per, </a:t>
            </a:r>
            <a:r>
              <a:rPr lang="en-GB" dirty="0" err="1"/>
              <a:t>ei</a:t>
            </a:r>
            <a:r>
              <a:rPr lang="en-GB" dirty="0"/>
              <a:t> quo minim nostrum. At posse </a:t>
            </a:r>
            <a:r>
              <a:rPr lang="en-GB" dirty="0" err="1"/>
              <a:t>erant</a:t>
            </a:r>
            <a:r>
              <a:rPr lang="en-GB" dirty="0"/>
              <a:t> vim.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quidam</a:t>
            </a:r>
            <a:r>
              <a:rPr lang="en-GB" dirty="0"/>
              <a:t> </a:t>
            </a:r>
            <a:r>
              <a:rPr lang="en-GB" dirty="0" err="1"/>
              <a:t>persius</a:t>
            </a:r>
            <a:r>
              <a:rPr lang="en-GB" dirty="0"/>
              <a:t> </a:t>
            </a:r>
            <a:r>
              <a:rPr lang="en-GB" dirty="0" err="1"/>
              <a:t>definitionem</a:t>
            </a:r>
            <a:r>
              <a:rPr lang="en-GB" dirty="0"/>
              <a:t> </a:t>
            </a:r>
            <a:r>
              <a:rPr lang="en-GB" dirty="0" err="1"/>
              <a:t>vix</a:t>
            </a:r>
            <a:r>
              <a:rPr lang="en-GB" dirty="0"/>
              <a:t>.</a:t>
            </a:r>
          </a:p>
          <a:p>
            <a:r>
              <a:rPr lang="en-GB" dirty="0" smtClean="0"/>
              <a:t>Ad </a:t>
            </a:r>
            <a:r>
              <a:rPr lang="en-GB" dirty="0" err="1"/>
              <a:t>eam</a:t>
            </a:r>
            <a:r>
              <a:rPr lang="en-GB" dirty="0"/>
              <a:t> </a:t>
            </a:r>
            <a:r>
              <a:rPr lang="en-GB" dirty="0" err="1"/>
              <a:t>fierent</a:t>
            </a:r>
            <a:r>
              <a:rPr lang="en-GB" dirty="0"/>
              <a:t> </a:t>
            </a:r>
            <a:r>
              <a:rPr lang="en-GB" dirty="0" err="1"/>
              <a:t>scaevola</a:t>
            </a:r>
            <a:r>
              <a:rPr lang="en-GB" dirty="0"/>
              <a:t> </a:t>
            </a:r>
            <a:r>
              <a:rPr lang="en-GB" dirty="0" err="1"/>
              <a:t>maluisset</a:t>
            </a:r>
            <a:r>
              <a:rPr lang="en-GB" dirty="0"/>
              <a:t>. Sea </a:t>
            </a:r>
            <a:r>
              <a:rPr lang="en-GB" dirty="0" err="1"/>
              <a:t>autem</a:t>
            </a:r>
            <a:r>
              <a:rPr lang="en-GB" dirty="0"/>
              <a:t> minimum ex. </a:t>
            </a:r>
            <a:r>
              <a:rPr lang="en-GB" dirty="0" err="1"/>
              <a:t>Delectus</a:t>
            </a:r>
            <a:r>
              <a:rPr lang="en-GB" dirty="0"/>
              <a:t> </a:t>
            </a:r>
            <a:r>
              <a:rPr lang="en-GB" dirty="0" err="1"/>
              <a:t>percipit</a:t>
            </a:r>
            <a:r>
              <a:rPr lang="en-GB" dirty="0"/>
              <a:t> </a:t>
            </a:r>
            <a:r>
              <a:rPr lang="en-GB" dirty="0" err="1"/>
              <a:t>ea</a:t>
            </a:r>
            <a:r>
              <a:rPr lang="en-GB" dirty="0"/>
              <a:t> sea, pro </a:t>
            </a:r>
            <a:r>
              <a:rPr lang="en-GB" dirty="0" err="1"/>
              <a:t>unum</a:t>
            </a:r>
            <a:r>
              <a:rPr lang="en-GB" dirty="0"/>
              <a:t> </a:t>
            </a:r>
            <a:r>
              <a:rPr lang="en-GB" dirty="0" err="1"/>
              <a:t>graece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ne,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duis</a:t>
            </a:r>
            <a:r>
              <a:rPr lang="en-GB" dirty="0"/>
              <a:t> </a:t>
            </a:r>
            <a:r>
              <a:rPr lang="en-GB" dirty="0" err="1"/>
              <a:t>efficiantur</a:t>
            </a:r>
            <a:r>
              <a:rPr lang="en-GB" dirty="0"/>
              <a:t> est. An </a:t>
            </a:r>
            <a:r>
              <a:rPr lang="en-GB" dirty="0" err="1"/>
              <a:t>quaeque</a:t>
            </a:r>
            <a:r>
              <a:rPr lang="en-GB" dirty="0"/>
              <a:t> </a:t>
            </a:r>
            <a:r>
              <a:rPr lang="en-GB" dirty="0" err="1"/>
              <a:t>propriae</a:t>
            </a:r>
            <a:r>
              <a:rPr lang="en-GB" dirty="0"/>
              <a:t> </a:t>
            </a:r>
            <a:r>
              <a:rPr lang="en-GB" dirty="0" err="1"/>
              <a:t>usu</a:t>
            </a:r>
            <a:r>
              <a:rPr lang="en-GB" dirty="0"/>
              <a:t>, </a:t>
            </a:r>
            <a:r>
              <a:rPr lang="en-GB" dirty="0" err="1"/>
              <a:t>ut</a:t>
            </a:r>
            <a:r>
              <a:rPr lang="en-GB" dirty="0"/>
              <a:t> vim modus </a:t>
            </a:r>
            <a:r>
              <a:rPr lang="en-GB" dirty="0" err="1"/>
              <a:t>nullam</a:t>
            </a:r>
            <a:r>
              <a:rPr lang="en-GB" dirty="0"/>
              <a:t>. An </a:t>
            </a:r>
            <a:r>
              <a:rPr lang="en-GB" dirty="0" err="1"/>
              <a:t>velit</a:t>
            </a:r>
            <a:r>
              <a:rPr lang="en-GB" dirty="0"/>
              <a:t> doming </a:t>
            </a:r>
            <a:r>
              <a:rPr lang="en-GB" dirty="0" err="1"/>
              <a:t>everti</a:t>
            </a:r>
            <a:r>
              <a:rPr lang="en-GB" dirty="0"/>
              <a:t> qui.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/>
              <a:t>Methodolodgy</a:t>
            </a:r>
            <a:endParaRPr lang="en-GB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4"/>
          </p:nvPr>
        </p:nvSpPr>
        <p:spPr>
          <a:xfrm>
            <a:off x="11028754" y="14185627"/>
            <a:ext cx="9900000" cy="2188971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tale </a:t>
            </a:r>
            <a:r>
              <a:rPr lang="en-GB" dirty="0" err="1"/>
              <a:t>meis</a:t>
            </a:r>
            <a:r>
              <a:rPr lang="en-GB" dirty="0"/>
              <a:t> </a:t>
            </a:r>
            <a:r>
              <a:rPr lang="en-GB" dirty="0" err="1"/>
              <a:t>omnes</a:t>
            </a:r>
            <a:r>
              <a:rPr lang="en-GB" dirty="0"/>
              <a:t> id </a:t>
            </a:r>
            <a:r>
              <a:rPr lang="en-GB" dirty="0" err="1"/>
              <a:t>vel</a:t>
            </a:r>
            <a:r>
              <a:rPr lang="en-GB" dirty="0"/>
              <a:t>, qui no </a:t>
            </a:r>
            <a:r>
              <a:rPr lang="en-GB" dirty="0" err="1"/>
              <a:t>laudem</a:t>
            </a:r>
            <a:r>
              <a:rPr lang="en-GB" dirty="0"/>
              <a:t> </a:t>
            </a:r>
            <a:r>
              <a:rPr lang="en-GB" dirty="0" err="1"/>
              <a:t>utamur</a:t>
            </a:r>
            <a:r>
              <a:rPr lang="en-GB" dirty="0"/>
              <a:t> </a:t>
            </a:r>
            <a:r>
              <a:rPr lang="en-GB" dirty="0" err="1"/>
              <a:t>prodesset</a:t>
            </a:r>
            <a:r>
              <a:rPr lang="en-GB" dirty="0"/>
              <a:t>. </a:t>
            </a:r>
            <a:r>
              <a:rPr lang="en-GB" dirty="0" err="1"/>
              <a:t>Ignota</a:t>
            </a:r>
            <a:r>
              <a:rPr lang="en-GB" dirty="0"/>
              <a:t> </a:t>
            </a:r>
            <a:r>
              <a:rPr lang="en-GB" dirty="0" err="1"/>
              <a:t>percipit</a:t>
            </a:r>
            <a:r>
              <a:rPr lang="en-GB" dirty="0"/>
              <a:t> </a:t>
            </a:r>
            <a:r>
              <a:rPr lang="en-GB" dirty="0" err="1"/>
              <a:t>ius</a:t>
            </a:r>
            <a:r>
              <a:rPr lang="en-GB" dirty="0"/>
              <a:t> at.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nostrum </a:t>
            </a:r>
            <a:r>
              <a:rPr lang="en-GB" dirty="0" err="1"/>
              <a:t>erroribus</a:t>
            </a:r>
            <a:r>
              <a:rPr lang="en-GB" dirty="0"/>
              <a:t>, </a:t>
            </a:r>
            <a:r>
              <a:rPr lang="en-GB" dirty="0" err="1"/>
              <a:t>autem</a:t>
            </a:r>
            <a:r>
              <a:rPr lang="en-GB" dirty="0"/>
              <a:t> </a:t>
            </a:r>
            <a:r>
              <a:rPr lang="en-GB" dirty="0" err="1"/>
              <a:t>feugait</a:t>
            </a:r>
            <a:r>
              <a:rPr lang="en-GB" dirty="0"/>
              <a:t> </a:t>
            </a:r>
            <a:r>
              <a:rPr lang="en-GB" dirty="0" err="1"/>
              <a:t>aliquando</a:t>
            </a:r>
            <a:r>
              <a:rPr lang="en-GB" dirty="0"/>
              <a:t> per </a:t>
            </a:r>
            <a:r>
              <a:rPr lang="en-GB" dirty="0" err="1"/>
              <a:t>eu</a:t>
            </a:r>
            <a:r>
              <a:rPr lang="en-GB" dirty="0"/>
              <a:t>,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atqui</a:t>
            </a:r>
            <a:r>
              <a:rPr lang="en-GB" dirty="0"/>
              <a:t> </a:t>
            </a:r>
            <a:r>
              <a:rPr lang="en-GB" dirty="0" err="1"/>
              <a:t>euripidis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eos</a:t>
            </a:r>
            <a:r>
              <a:rPr lang="en-GB" dirty="0"/>
              <a:t>.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ius</a:t>
            </a:r>
            <a:r>
              <a:rPr lang="en-GB" dirty="0"/>
              <a:t> </a:t>
            </a:r>
            <a:r>
              <a:rPr lang="en-GB" dirty="0" err="1"/>
              <a:t>odio</a:t>
            </a:r>
            <a:r>
              <a:rPr lang="en-GB" dirty="0"/>
              <a:t> </a:t>
            </a:r>
            <a:r>
              <a:rPr lang="en-GB" dirty="0" err="1"/>
              <a:t>democritum</a:t>
            </a:r>
            <a:r>
              <a:rPr lang="en-GB" dirty="0"/>
              <a:t> </a:t>
            </a:r>
            <a:r>
              <a:rPr lang="en-GB" dirty="0" err="1"/>
              <a:t>concludaturque</a:t>
            </a:r>
            <a:r>
              <a:rPr lang="en-GB" dirty="0"/>
              <a:t>, </a:t>
            </a:r>
            <a:r>
              <a:rPr lang="en-GB" dirty="0" err="1"/>
              <a:t>eum</a:t>
            </a:r>
            <a:r>
              <a:rPr lang="en-GB" dirty="0"/>
              <a:t> ex </a:t>
            </a:r>
            <a:r>
              <a:rPr lang="en-GB" dirty="0" err="1"/>
              <a:t>quaeque</a:t>
            </a:r>
            <a:r>
              <a:rPr lang="en-GB" dirty="0"/>
              <a:t> </a:t>
            </a:r>
            <a:r>
              <a:rPr lang="en-GB" dirty="0" err="1"/>
              <a:t>aliquid</a:t>
            </a:r>
            <a:r>
              <a:rPr lang="en-GB" dirty="0"/>
              <a:t> </a:t>
            </a:r>
            <a:r>
              <a:rPr lang="en-GB" dirty="0" err="1"/>
              <a:t>erroribus</a:t>
            </a:r>
            <a:r>
              <a:rPr lang="en-GB" dirty="0"/>
              <a:t>. Est cu </a:t>
            </a:r>
            <a:r>
              <a:rPr lang="en-GB" dirty="0" err="1"/>
              <a:t>suas</a:t>
            </a:r>
            <a:r>
              <a:rPr lang="en-GB" dirty="0"/>
              <a:t> </a:t>
            </a:r>
            <a:r>
              <a:rPr lang="en-GB" dirty="0" err="1"/>
              <a:t>delectus</a:t>
            </a:r>
            <a:r>
              <a:rPr lang="en-GB" dirty="0"/>
              <a:t>, his an </a:t>
            </a:r>
            <a:r>
              <a:rPr lang="en-GB" dirty="0" err="1"/>
              <a:t>nobis</a:t>
            </a:r>
            <a:r>
              <a:rPr lang="en-GB" dirty="0"/>
              <a:t> </a:t>
            </a:r>
            <a:r>
              <a:rPr lang="en-GB" dirty="0" err="1"/>
              <a:t>alterum</a:t>
            </a:r>
            <a:r>
              <a:rPr lang="en-GB" dirty="0"/>
              <a:t> </a:t>
            </a:r>
            <a:r>
              <a:rPr lang="en-GB" dirty="0" err="1"/>
              <a:t>legendos</a:t>
            </a:r>
            <a:r>
              <a:rPr lang="en-GB" dirty="0"/>
              <a:t>. </a:t>
            </a:r>
            <a:r>
              <a:rPr lang="en-GB" dirty="0" err="1"/>
              <a:t>Dicam</a:t>
            </a:r>
            <a:r>
              <a:rPr lang="en-GB" dirty="0"/>
              <a:t> </a:t>
            </a:r>
            <a:r>
              <a:rPr lang="en-GB" dirty="0" err="1"/>
              <a:t>dictas</a:t>
            </a:r>
            <a:r>
              <a:rPr lang="en-GB" dirty="0"/>
              <a:t> no </a:t>
            </a:r>
            <a:r>
              <a:rPr lang="en-GB" dirty="0" err="1"/>
              <a:t>mel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 smtClean="0"/>
              <a:t>Firstname</a:t>
            </a:r>
            <a:r>
              <a:rPr lang="en-GB" dirty="0" smtClean="0"/>
              <a:t> Surname of </a:t>
            </a:r>
            <a:r>
              <a:rPr lang="en-GB" dirty="0" err="1" smtClean="0"/>
              <a:t>author</a:t>
            </a:r>
            <a:r>
              <a:rPr lang="en-GB" baseline="30000" dirty="0" err="1" smtClean="0"/>
              <a:t>1</a:t>
            </a:r>
            <a:r>
              <a:rPr lang="en-GB" dirty="0" smtClean="0"/>
              <a:t>, </a:t>
            </a:r>
            <a:r>
              <a:rPr lang="en-GB" dirty="0" err="1" smtClean="0"/>
              <a:t>Firstname</a:t>
            </a:r>
            <a:r>
              <a:rPr lang="en-GB" dirty="0" smtClean="0"/>
              <a:t> Surname of </a:t>
            </a:r>
            <a:r>
              <a:rPr lang="en-GB" dirty="0" err="1" smtClean="0"/>
              <a:t>author</a:t>
            </a:r>
            <a:r>
              <a:rPr lang="en-GB" baseline="30000" dirty="0" err="1" smtClean="0"/>
              <a:t>2</a:t>
            </a:r>
            <a:r>
              <a:rPr lang="en-GB" dirty="0" smtClean="0"/>
              <a:t>, </a:t>
            </a:r>
            <a:r>
              <a:rPr lang="en-GB" dirty="0" err="1" smtClean="0"/>
              <a:t>Firstname</a:t>
            </a:r>
            <a:r>
              <a:rPr lang="en-GB" dirty="0" smtClean="0"/>
              <a:t> Surname of </a:t>
            </a:r>
            <a:r>
              <a:rPr lang="en-GB" dirty="0" err="1" smtClean="0"/>
              <a:t>author</a:t>
            </a:r>
            <a:r>
              <a:rPr lang="en-GB" baseline="30000" dirty="0" err="1" smtClean="0"/>
              <a:t>3</a:t>
            </a:r>
            <a:endParaRPr lang="en-GB" baseline="30000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i="1" baseline="30000" dirty="0"/>
              <a:t>1 </a:t>
            </a:r>
            <a:r>
              <a:rPr lang="en-GB" i="1" dirty="0"/>
              <a:t>Affiliation name, affiliation address, author email </a:t>
            </a:r>
            <a:r>
              <a:rPr lang="en-GB" i="1" dirty="0" smtClean="0"/>
              <a:t>address</a:t>
            </a:r>
          </a:p>
          <a:p>
            <a:r>
              <a:rPr lang="en-GB" i="1" baseline="30000" dirty="0" smtClean="0"/>
              <a:t>2 </a:t>
            </a:r>
            <a:r>
              <a:rPr lang="en-GB" i="1" dirty="0"/>
              <a:t>Affiliation name, affiliation address, author email address </a:t>
            </a:r>
            <a:endParaRPr lang="en-GB" i="1" dirty="0" smtClean="0"/>
          </a:p>
          <a:p>
            <a:r>
              <a:rPr lang="en-GB" i="1" baseline="30000" dirty="0" smtClean="0"/>
              <a:t>3 </a:t>
            </a:r>
            <a:r>
              <a:rPr lang="en-GB" i="1" dirty="0"/>
              <a:t>Affiliation name, affiliation address, author email </a:t>
            </a:r>
            <a:r>
              <a:rPr lang="en-GB" i="1" dirty="0" smtClean="0"/>
              <a:t>address</a:t>
            </a:r>
            <a:endParaRPr lang="en-GB" dirty="0"/>
          </a:p>
        </p:txBody>
      </p:sp>
      <p:sp>
        <p:nvSpPr>
          <p:cNvPr id="23" name="Text Placeholder 9"/>
          <p:cNvSpPr txBox="1">
            <a:spLocks/>
          </p:cNvSpPr>
          <p:nvPr/>
        </p:nvSpPr>
        <p:spPr>
          <a:xfrm>
            <a:off x="540272" y="13883601"/>
            <a:ext cx="9900000" cy="1260000"/>
          </a:xfrm>
          <a:prstGeom prst="rect">
            <a:avLst/>
          </a:prstGeom>
        </p:spPr>
        <p:txBody>
          <a:bodyPr anchor="ctr"/>
          <a:lstStyle>
            <a:lvl1pPr marL="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47511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6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022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533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044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555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066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25771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0881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24" name="Content Placeholder 16"/>
          <p:cNvSpPr txBox="1">
            <a:spLocks/>
          </p:cNvSpPr>
          <p:nvPr/>
        </p:nvSpPr>
        <p:spPr>
          <a:xfrm>
            <a:off x="540272" y="15337756"/>
            <a:ext cx="9900000" cy="4104455"/>
          </a:xfrm>
          <a:prstGeom prst="rect">
            <a:avLst/>
          </a:prstGeom>
        </p:spPr>
        <p:txBody>
          <a:bodyPr/>
          <a:lstStyle>
            <a:lvl1pPr marL="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97054" indent="-921944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87775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62885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637995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13105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588216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063326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538436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Lorem ipsum </a:t>
            </a:r>
            <a:r>
              <a:rPr lang="en-GB" dirty="0" err="1" smtClean="0"/>
              <a:t>dolor</a:t>
            </a:r>
            <a:r>
              <a:rPr lang="en-GB" dirty="0" smtClean="0"/>
              <a:t> sit </a:t>
            </a:r>
            <a:r>
              <a:rPr lang="en-GB" dirty="0" err="1" smtClean="0"/>
              <a:t>amet</a:t>
            </a:r>
            <a:r>
              <a:rPr lang="en-GB" dirty="0" smtClean="0"/>
              <a:t>, tale </a:t>
            </a:r>
            <a:r>
              <a:rPr lang="en-GB" dirty="0" err="1" smtClean="0"/>
              <a:t>meis</a:t>
            </a:r>
            <a:r>
              <a:rPr lang="en-GB" dirty="0" smtClean="0"/>
              <a:t> </a:t>
            </a:r>
            <a:r>
              <a:rPr lang="en-GB" dirty="0" err="1" smtClean="0"/>
              <a:t>omnes</a:t>
            </a:r>
            <a:r>
              <a:rPr lang="en-GB" dirty="0" smtClean="0"/>
              <a:t> id </a:t>
            </a:r>
            <a:r>
              <a:rPr lang="en-GB" dirty="0" err="1" smtClean="0"/>
              <a:t>vel</a:t>
            </a:r>
            <a:r>
              <a:rPr lang="en-GB" dirty="0" smtClean="0"/>
              <a:t>, qui no </a:t>
            </a:r>
            <a:r>
              <a:rPr lang="en-GB" dirty="0" err="1" smtClean="0"/>
              <a:t>laudem</a:t>
            </a:r>
            <a:r>
              <a:rPr lang="en-GB" dirty="0" smtClean="0"/>
              <a:t> </a:t>
            </a:r>
            <a:r>
              <a:rPr lang="en-GB" dirty="0" err="1" smtClean="0"/>
              <a:t>utamur</a:t>
            </a:r>
            <a:r>
              <a:rPr lang="en-GB" dirty="0" smtClean="0"/>
              <a:t> </a:t>
            </a:r>
            <a:r>
              <a:rPr lang="en-GB" dirty="0" err="1" smtClean="0"/>
              <a:t>prodesset</a:t>
            </a:r>
            <a:r>
              <a:rPr lang="en-GB" dirty="0" smtClean="0"/>
              <a:t>. </a:t>
            </a:r>
            <a:r>
              <a:rPr lang="en-GB" dirty="0" err="1" smtClean="0"/>
              <a:t>Ignota</a:t>
            </a:r>
            <a:r>
              <a:rPr lang="en-GB" dirty="0" smtClean="0"/>
              <a:t> </a:t>
            </a:r>
            <a:r>
              <a:rPr lang="en-GB" dirty="0" err="1" smtClean="0"/>
              <a:t>percipit</a:t>
            </a:r>
            <a:r>
              <a:rPr lang="en-GB" dirty="0" smtClean="0"/>
              <a:t> </a:t>
            </a:r>
            <a:r>
              <a:rPr lang="en-GB" dirty="0" err="1" smtClean="0"/>
              <a:t>ius</a:t>
            </a:r>
            <a:r>
              <a:rPr lang="en-GB" dirty="0" smtClean="0"/>
              <a:t> at. </a:t>
            </a:r>
            <a:r>
              <a:rPr lang="en-GB" dirty="0" err="1" smtClean="0"/>
              <a:t>Ut</a:t>
            </a:r>
            <a:r>
              <a:rPr lang="en-GB" dirty="0" smtClean="0"/>
              <a:t> </a:t>
            </a:r>
            <a:r>
              <a:rPr lang="en-GB" dirty="0" err="1" smtClean="0"/>
              <a:t>pri</a:t>
            </a:r>
            <a:r>
              <a:rPr lang="en-GB" dirty="0" smtClean="0"/>
              <a:t> nostrum </a:t>
            </a:r>
            <a:r>
              <a:rPr lang="en-GB" dirty="0" err="1" smtClean="0"/>
              <a:t>erroribus</a:t>
            </a:r>
            <a:r>
              <a:rPr lang="en-GB" dirty="0" smtClean="0"/>
              <a:t>, </a:t>
            </a:r>
            <a:r>
              <a:rPr lang="en-GB" dirty="0" err="1" smtClean="0"/>
              <a:t>autem</a:t>
            </a:r>
            <a:r>
              <a:rPr lang="en-GB" dirty="0" smtClean="0"/>
              <a:t> </a:t>
            </a:r>
            <a:r>
              <a:rPr lang="en-GB" dirty="0" err="1" smtClean="0"/>
              <a:t>feugait</a:t>
            </a:r>
            <a:r>
              <a:rPr lang="en-GB" dirty="0" smtClean="0"/>
              <a:t> </a:t>
            </a:r>
            <a:r>
              <a:rPr lang="en-GB" dirty="0" err="1" smtClean="0"/>
              <a:t>aliquando</a:t>
            </a:r>
            <a:r>
              <a:rPr lang="en-GB" dirty="0" smtClean="0"/>
              <a:t> per </a:t>
            </a:r>
            <a:r>
              <a:rPr lang="en-GB" dirty="0" err="1" smtClean="0"/>
              <a:t>eu</a:t>
            </a:r>
            <a:r>
              <a:rPr lang="en-GB" dirty="0" smtClean="0"/>
              <a:t>, </a:t>
            </a:r>
            <a:r>
              <a:rPr lang="en-GB" dirty="0" err="1" smtClean="0"/>
              <a:t>eu</a:t>
            </a:r>
            <a:r>
              <a:rPr lang="en-GB" dirty="0" smtClean="0"/>
              <a:t> </a:t>
            </a:r>
            <a:r>
              <a:rPr lang="en-GB" dirty="0" err="1" smtClean="0"/>
              <a:t>atqui</a:t>
            </a:r>
            <a:r>
              <a:rPr lang="en-GB" dirty="0" smtClean="0"/>
              <a:t> </a:t>
            </a:r>
            <a:r>
              <a:rPr lang="en-GB" dirty="0" err="1" smtClean="0"/>
              <a:t>euripidis</a:t>
            </a:r>
            <a:r>
              <a:rPr lang="en-GB" dirty="0" smtClean="0"/>
              <a:t> </a:t>
            </a:r>
            <a:r>
              <a:rPr lang="en-GB" dirty="0" err="1" smtClean="0"/>
              <a:t>ullamcorper</a:t>
            </a:r>
            <a:r>
              <a:rPr lang="en-GB" dirty="0" smtClean="0"/>
              <a:t> </a:t>
            </a:r>
            <a:r>
              <a:rPr lang="en-GB" dirty="0" err="1" smtClean="0"/>
              <a:t>eos</a:t>
            </a:r>
            <a:r>
              <a:rPr lang="en-GB" dirty="0" smtClean="0"/>
              <a:t>. </a:t>
            </a:r>
            <a:r>
              <a:rPr lang="en-GB" dirty="0" err="1" smtClean="0"/>
              <a:t>Ea</a:t>
            </a:r>
            <a:r>
              <a:rPr lang="en-GB" dirty="0" smtClean="0"/>
              <a:t> </a:t>
            </a:r>
            <a:r>
              <a:rPr lang="en-GB" dirty="0" err="1" smtClean="0"/>
              <a:t>ius</a:t>
            </a:r>
            <a:r>
              <a:rPr lang="en-GB" dirty="0" smtClean="0"/>
              <a:t> </a:t>
            </a:r>
            <a:r>
              <a:rPr lang="en-GB" dirty="0" err="1" smtClean="0"/>
              <a:t>odio</a:t>
            </a:r>
            <a:r>
              <a:rPr lang="en-GB" dirty="0" smtClean="0"/>
              <a:t> </a:t>
            </a:r>
            <a:r>
              <a:rPr lang="en-GB" dirty="0" err="1" smtClean="0"/>
              <a:t>democritum</a:t>
            </a:r>
            <a:r>
              <a:rPr lang="en-GB" dirty="0" smtClean="0"/>
              <a:t> </a:t>
            </a:r>
            <a:r>
              <a:rPr lang="en-GB" dirty="0" err="1" smtClean="0"/>
              <a:t>concludaturque</a:t>
            </a:r>
            <a:r>
              <a:rPr lang="en-GB" dirty="0" smtClean="0"/>
              <a:t>, </a:t>
            </a:r>
            <a:r>
              <a:rPr lang="en-GB" dirty="0" err="1" smtClean="0"/>
              <a:t>eum</a:t>
            </a:r>
            <a:r>
              <a:rPr lang="en-GB" dirty="0" smtClean="0"/>
              <a:t> ex </a:t>
            </a:r>
            <a:r>
              <a:rPr lang="en-GB" dirty="0" err="1" smtClean="0"/>
              <a:t>quaeque</a:t>
            </a:r>
            <a:r>
              <a:rPr lang="en-GB" dirty="0" smtClean="0"/>
              <a:t> </a:t>
            </a:r>
            <a:r>
              <a:rPr lang="en-GB" dirty="0" err="1" smtClean="0"/>
              <a:t>aliquid</a:t>
            </a:r>
            <a:r>
              <a:rPr lang="en-GB" dirty="0" smtClean="0"/>
              <a:t> </a:t>
            </a:r>
            <a:r>
              <a:rPr lang="en-GB" dirty="0" err="1" smtClean="0"/>
              <a:t>erroribus</a:t>
            </a:r>
            <a:r>
              <a:rPr lang="en-GB" dirty="0" smtClean="0"/>
              <a:t>. Est cu </a:t>
            </a:r>
            <a:r>
              <a:rPr lang="en-GB" dirty="0" err="1" smtClean="0"/>
              <a:t>suas</a:t>
            </a:r>
            <a:r>
              <a:rPr lang="en-GB" dirty="0" smtClean="0"/>
              <a:t> </a:t>
            </a:r>
            <a:r>
              <a:rPr lang="en-GB" dirty="0" err="1" smtClean="0"/>
              <a:t>delectus</a:t>
            </a:r>
            <a:r>
              <a:rPr lang="en-GB" dirty="0" smtClean="0"/>
              <a:t>, his an </a:t>
            </a:r>
            <a:r>
              <a:rPr lang="en-GB" dirty="0" err="1" smtClean="0"/>
              <a:t>nobis</a:t>
            </a:r>
            <a:r>
              <a:rPr lang="en-GB" dirty="0" smtClean="0"/>
              <a:t> </a:t>
            </a:r>
            <a:r>
              <a:rPr lang="en-GB" dirty="0" err="1" smtClean="0"/>
              <a:t>alterum</a:t>
            </a:r>
            <a:r>
              <a:rPr lang="en-GB" dirty="0" smtClean="0"/>
              <a:t> </a:t>
            </a:r>
            <a:r>
              <a:rPr lang="en-GB" dirty="0" err="1" smtClean="0"/>
              <a:t>legendos</a:t>
            </a:r>
            <a:r>
              <a:rPr lang="en-GB" dirty="0" smtClean="0"/>
              <a:t>. </a:t>
            </a:r>
            <a:r>
              <a:rPr lang="en-GB" dirty="0" err="1" smtClean="0"/>
              <a:t>Dicam</a:t>
            </a:r>
            <a:r>
              <a:rPr lang="en-GB" dirty="0" smtClean="0"/>
              <a:t> </a:t>
            </a:r>
            <a:r>
              <a:rPr lang="en-GB" dirty="0" err="1" smtClean="0"/>
              <a:t>dictas</a:t>
            </a:r>
            <a:r>
              <a:rPr lang="en-GB" dirty="0" smtClean="0"/>
              <a:t> no </a:t>
            </a:r>
            <a:r>
              <a:rPr lang="en-GB" dirty="0" err="1" smtClean="0"/>
              <a:t>mel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Timeam</a:t>
            </a:r>
            <a:r>
              <a:rPr lang="en-GB" dirty="0" smtClean="0"/>
              <a:t> </a:t>
            </a:r>
            <a:r>
              <a:rPr lang="en-GB" dirty="0" err="1" smtClean="0"/>
              <a:t>aliquando</a:t>
            </a:r>
            <a:r>
              <a:rPr lang="en-GB" dirty="0" smtClean="0"/>
              <a:t> vim ne. </a:t>
            </a:r>
            <a:r>
              <a:rPr lang="en-GB" dirty="0" err="1" smtClean="0"/>
              <a:t>Ei</a:t>
            </a:r>
            <a:r>
              <a:rPr lang="en-GB" dirty="0" smtClean="0"/>
              <a:t> </a:t>
            </a:r>
            <a:r>
              <a:rPr lang="en-GB" dirty="0" err="1" smtClean="0"/>
              <a:t>soleat</a:t>
            </a:r>
            <a:r>
              <a:rPr lang="en-GB" dirty="0" smtClean="0"/>
              <a:t> </a:t>
            </a:r>
            <a:r>
              <a:rPr lang="en-GB" dirty="0" err="1" smtClean="0"/>
              <a:t>urbanitas</a:t>
            </a:r>
            <a:r>
              <a:rPr lang="en-GB" dirty="0" smtClean="0"/>
              <a:t> </a:t>
            </a:r>
            <a:r>
              <a:rPr lang="en-GB" dirty="0" err="1" smtClean="0"/>
              <a:t>delicatissimi</a:t>
            </a:r>
            <a:r>
              <a:rPr lang="en-GB" dirty="0" smtClean="0"/>
              <a:t> per, </a:t>
            </a:r>
            <a:r>
              <a:rPr lang="en-GB" dirty="0" err="1" smtClean="0"/>
              <a:t>ei</a:t>
            </a:r>
            <a:r>
              <a:rPr lang="en-GB" dirty="0" smtClean="0"/>
              <a:t> quo minim nostrum. At posse </a:t>
            </a:r>
            <a:r>
              <a:rPr lang="en-GB" dirty="0" err="1" smtClean="0"/>
              <a:t>erant</a:t>
            </a:r>
            <a:r>
              <a:rPr lang="en-GB" dirty="0" smtClean="0"/>
              <a:t> vim.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quidam</a:t>
            </a:r>
            <a:r>
              <a:rPr lang="en-GB" dirty="0" smtClean="0"/>
              <a:t> </a:t>
            </a:r>
            <a:r>
              <a:rPr lang="en-GB" dirty="0" err="1" smtClean="0"/>
              <a:t>persius</a:t>
            </a:r>
            <a:r>
              <a:rPr lang="en-GB" dirty="0" smtClean="0"/>
              <a:t> </a:t>
            </a:r>
            <a:r>
              <a:rPr lang="en-GB" dirty="0" err="1" smtClean="0"/>
              <a:t>definitionem</a:t>
            </a:r>
            <a:r>
              <a:rPr lang="en-GB" dirty="0" smtClean="0"/>
              <a:t> </a:t>
            </a:r>
            <a:r>
              <a:rPr lang="en-GB" dirty="0" err="1" smtClean="0"/>
              <a:t>vix</a:t>
            </a:r>
            <a:r>
              <a:rPr lang="en-GB" dirty="0" smtClean="0"/>
              <a:t>.</a:t>
            </a:r>
          </a:p>
          <a:p>
            <a:r>
              <a:rPr lang="en-GB" dirty="0" smtClean="0"/>
              <a:t>Ad </a:t>
            </a:r>
            <a:r>
              <a:rPr lang="en-GB" dirty="0" err="1" smtClean="0"/>
              <a:t>eam</a:t>
            </a:r>
            <a:r>
              <a:rPr lang="en-GB" dirty="0" smtClean="0"/>
              <a:t> </a:t>
            </a:r>
            <a:r>
              <a:rPr lang="en-GB" dirty="0" err="1" smtClean="0"/>
              <a:t>fierent</a:t>
            </a:r>
            <a:r>
              <a:rPr lang="en-GB" dirty="0" smtClean="0"/>
              <a:t> </a:t>
            </a:r>
            <a:r>
              <a:rPr lang="en-GB" dirty="0" err="1" smtClean="0"/>
              <a:t>scaevola</a:t>
            </a:r>
            <a:r>
              <a:rPr lang="en-GB" dirty="0" smtClean="0"/>
              <a:t> </a:t>
            </a:r>
            <a:r>
              <a:rPr lang="en-GB" dirty="0" err="1" smtClean="0"/>
              <a:t>maluisset</a:t>
            </a:r>
            <a:r>
              <a:rPr lang="en-GB" dirty="0" smtClean="0"/>
              <a:t>. Sea </a:t>
            </a:r>
            <a:r>
              <a:rPr lang="en-GB" dirty="0" err="1" smtClean="0"/>
              <a:t>autem</a:t>
            </a:r>
            <a:r>
              <a:rPr lang="en-GB" dirty="0" smtClean="0"/>
              <a:t> minimum ex. </a:t>
            </a:r>
            <a:r>
              <a:rPr lang="en-GB" dirty="0" err="1" smtClean="0"/>
              <a:t>Delectus</a:t>
            </a:r>
            <a:r>
              <a:rPr lang="en-GB" dirty="0" smtClean="0"/>
              <a:t> </a:t>
            </a:r>
            <a:r>
              <a:rPr lang="en-GB" dirty="0" err="1" smtClean="0"/>
              <a:t>percipit</a:t>
            </a:r>
            <a:r>
              <a:rPr lang="en-GB" dirty="0" smtClean="0"/>
              <a:t> </a:t>
            </a:r>
            <a:r>
              <a:rPr lang="en-GB" dirty="0" err="1" smtClean="0"/>
              <a:t>ea</a:t>
            </a:r>
            <a:r>
              <a:rPr lang="en-GB" dirty="0" smtClean="0"/>
              <a:t> sea, pro </a:t>
            </a:r>
            <a:r>
              <a:rPr lang="en-GB" dirty="0" err="1" smtClean="0"/>
              <a:t>unum</a:t>
            </a:r>
            <a:r>
              <a:rPr lang="en-GB" dirty="0" smtClean="0"/>
              <a:t> </a:t>
            </a:r>
            <a:r>
              <a:rPr lang="en-GB" dirty="0" err="1" smtClean="0"/>
              <a:t>graece</a:t>
            </a:r>
            <a:r>
              <a:rPr lang="en-GB" dirty="0" smtClean="0"/>
              <a:t> </a:t>
            </a:r>
            <a:r>
              <a:rPr lang="en-GB" dirty="0" err="1" smtClean="0"/>
              <a:t>euismod</a:t>
            </a:r>
            <a:r>
              <a:rPr lang="en-GB" dirty="0" smtClean="0"/>
              <a:t> ne, </a:t>
            </a:r>
            <a:r>
              <a:rPr lang="en-GB" dirty="0" err="1" smtClean="0"/>
              <a:t>ea</a:t>
            </a:r>
            <a:r>
              <a:rPr lang="en-GB" dirty="0" smtClean="0"/>
              <a:t> </a:t>
            </a:r>
            <a:r>
              <a:rPr lang="en-GB" dirty="0" err="1" smtClean="0"/>
              <a:t>duis</a:t>
            </a:r>
            <a:r>
              <a:rPr lang="en-GB" dirty="0" smtClean="0"/>
              <a:t> </a:t>
            </a:r>
            <a:r>
              <a:rPr lang="en-GB" dirty="0" err="1" smtClean="0"/>
              <a:t>efficiantur</a:t>
            </a:r>
            <a:r>
              <a:rPr lang="en-GB" dirty="0" smtClean="0"/>
              <a:t> est. An </a:t>
            </a:r>
            <a:r>
              <a:rPr lang="en-GB" dirty="0" err="1" smtClean="0"/>
              <a:t>quaeque</a:t>
            </a:r>
            <a:r>
              <a:rPr lang="en-GB" dirty="0" smtClean="0"/>
              <a:t> </a:t>
            </a:r>
            <a:r>
              <a:rPr lang="en-GB" dirty="0" err="1" smtClean="0"/>
              <a:t>propriae</a:t>
            </a:r>
            <a:r>
              <a:rPr lang="en-GB" dirty="0" smtClean="0"/>
              <a:t> </a:t>
            </a:r>
            <a:r>
              <a:rPr lang="en-GB" dirty="0" err="1" smtClean="0"/>
              <a:t>usu</a:t>
            </a:r>
            <a:r>
              <a:rPr lang="en-GB" dirty="0" smtClean="0"/>
              <a:t>, </a:t>
            </a:r>
            <a:r>
              <a:rPr lang="en-GB" dirty="0" err="1" smtClean="0"/>
              <a:t>ut</a:t>
            </a:r>
            <a:r>
              <a:rPr lang="en-GB" dirty="0" smtClean="0"/>
              <a:t> vim modus </a:t>
            </a:r>
            <a:r>
              <a:rPr lang="en-GB" dirty="0" err="1" smtClean="0"/>
              <a:t>nullam</a:t>
            </a:r>
            <a:r>
              <a:rPr lang="en-GB" dirty="0" smtClean="0"/>
              <a:t>. An </a:t>
            </a:r>
            <a:r>
              <a:rPr lang="en-GB" dirty="0" err="1" smtClean="0"/>
              <a:t>velit</a:t>
            </a:r>
            <a:r>
              <a:rPr lang="en-GB" dirty="0" smtClean="0"/>
              <a:t> doming </a:t>
            </a:r>
            <a:r>
              <a:rPr lang="en-GB" dirty="0" err="1" smtClean="0"/>
              <a:t>everti</a:t>
            </a:r>
            <a:r>
              <a:rPr lang="en-GB" dirty="0" smtClean="0"/>
              <a:t> qui.</a:t>
            </a:r>
            <a:endParaRPr lang="en-GB" dirty="0"/>
          </a:p>
        </p:txBody>
      </p:sp>
      <p:pic>
        <p:nvPicPr>
          <p:cNvPr id="2051" name="Picture 3" descr="E:\lazltr\My Documents\LTR\_Research\_Conferences\Conference SETs\Nottingham 2015\Website\Images\Committe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2" b="6657"/>
          <a:stretch/>
        </p:blipFill>
        <p:spPr bwMode="auto">
          <a:xfrm>
            <a:off x="598488" y="20046707"/>
            <a:ext cx="9900000" cy="74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 Placeholder 9"/>
          <p:cNvSpPr txBox="1">
            <a:spLocks/>
          </p:cNvSpPr>
          <p:nvPr/>
        </p:nvSpPr>
        <p:spPr>
          <a:xfrm>
            <a:off x="11053440" y="16201851"/>
            <a:ext cx="9900000" cy="1260000"/>
          </a:xfrm>
          <a:prstGeom prst="rect">
            <a:avLst/>
          </a:prstGeom>
        </p:spPr>
        <p:txBody>
          <a:bodyPr anchor="ctr"/>
          <a:lstStyle>
            <a:lvl1pPr marL="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47511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6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022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533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044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555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066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25771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0881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5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Findings</a:t>
            </a:r>
            <a:endParaRPr lang="en-GB" dirty="0"/>
          </a:p>
        </p:txBody>
      </p:sp>
      <p:sp>
        <p:nvSpPr>
          <p:cNvPr id="28" name="Content Placeholder 16"/>
          <p:cNvSpPr txBox="1">
            <a:spLocks/>
          </p:cNvSpPr>
          <p:nvPr/>
        </p:nvSpPr>
        <p:spPr>
          <a:xfrm>
            <a:off x="11053440" y="17656006"/>
            <a:ext cx="9900000" cy="4104455"/>
          </a:xfrm>
          <a:prstGeom prst="rect">
            <a:avLst/>
          </a:prstGeom>
        </p:spPr>
        <p:txBody>
          <a:bodyPr/>
          <a:lstStyle>
            <a:lvl1pPr marL="0" indent="0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97054" indent="-921944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87775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62885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637995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13105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588216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063326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538436" indent="-737555" algn="l" defTabSz="2950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Lorem ipsum </a:t>
            </a:r>
            <a:r>
              <a:rPr lang="en-GB" dirty="0" err="1" smtClean="0"/>
              <a:t>dolor</a:t>
            </a:r>
            <a:r>
              <a:rPr lang="en-GB" dirty="0" smtClean="0"/>
              <a:t> sit </a:t>
            </a:r>
            <a:r>
              <a:rPr lang="en-GB" dirty="0" err="1" smtClean="0"/>
              <a:t>amet</a:t>
            </a:r>
            <a:r>
              <a:rPr lang="en-GB" dirty="0" smtClean="0"/>
              <a:t>, tale </a:t>
            </a:r>
            <a:r>
              <a:rPr lang="en-GB" dirty="0" err="1" smtClean="0"/>
              <a:t>meis</a:t>
            </a:r>
            <a:r>
              <a:rPr lang="en-GB" dirty="0" smtClean="0"/>
              <a:t> </a:t>
            </a:r>
            <a:r>
              <a:rPr lang="en-GB" dirty="0" err="1" smtClean="0"/>
              <a:t>omnes</a:t>
            </a:r>
            <a:r>
              <a:rPr lang="en-GB" dirty="0" smtClean="0"/>
              <a:t> id </a:t>
            </a:r>
            <a:r>
              <a:rPr lang="en-GB" dirty="0" err="1" smtClean="0"/>
              <a:t>vel</a:t>
            </a:r>
            <a:r>
              <a:rPr lang="en-GB" dirty="0" smtClean="0"/>
              <a:t>, qui no </a:t>
            </a:r>
            <a:r>
              <a:rPr lang="en-GB" dirty="0" err="1" smtClean="0"/>
              <a:t>laudem</a:t>
            </a:r>
            <a:r>
              <a:rPr lang="en-GB" dirty="0" smtClean="0"/>
              <a:t> </a:t>
            </a:r>
            <a:r>
              <a:rPr lang="en-GB" dirty="0" err="1" smtClean="0"/>
              <a:t>utamur</a:t>
            </a:r>
            <a:r>
              <a:rPr lang="en-GB" dirty="0" smtClean="0"/>
              <a:t> </a:t>
            </a:r>
            <a:r>
              <a:rPr lang="en-GB" dirty="0" err="1" smtClean="0"/>
              <a:t>prodesset</a:t>
            </a:r>
            <a:r>
              <a:rPr lang="en-GB" dirty="0" smtClean="0"/>
              <a:t>. </a:t>
            </a:r>
            <a:r>
              <a:rPr lang="en-GB" dirty="0" err="1" smtClean="0"/>
              <a:t>Ignota</a:t>
            </a:r>
            <a:r>
              <a:rPr lang="en-GB" dirty="0" smtClean="0"/>
              <a:t> </a:t>
            </a:r>
            <a:r>
              <a:rPr lang="en-GB" dirty="0" err="1" smtClean="0"/>
              <a:t>percipit</a:t>
            </a:r>
            <a:r>
              <a:rPr lang="en-GB" dirty="0" smtClean="0"/>
              <a:t> </a:t>
            </a:r>
            <a:r>
              <a:rPr lang="en-GB" dirty="0" err="1" smtClean="0"/>
              <a:t>ius</a:t>
            </a:r>
            <a:r>
              <a:rPr lang="en-GB" dirty="0" smtClean="0"/>
              <a:t> at. </a:t>
            </a:r>
            <a:r>
              <a:rPr lang="en-GB" dirty="0" err="1" smtClean="0"/>
              <a:t>Ut</a:t>
            </a:r>
            <a:r>
              <a:rPr lang="en-GB" dirty="0" smtClean="0"/>
              <a:t> </a:t>
            </a:r>
            <a:r>
              <a:rPr lang="en-GB" dirty="0" err="1" smtClean="0"/>
              <a:t>pri</a:t>
            </a:r>
            <a:r>
              <a:rPr lang="en-GB" dirty="0" smtClean="0"/>
              <a:t> nostrum </a:t>
            </a:r>
            <a:r>
              <a:rPr lang="en-GB" dirty="0" err="1" smtClean="0"/>
              <a:t>erroribus</a:t>
            </a:r>
            <a:r>
              <a:rPr lang="en-GB" dirty="0" smtClean="0"/>
              <a:t>, </a:t>
            </a:r>
            <a:r>
              <a:rPr lang="en-GB" dirty="0" err="1" smtClean="0"/>
              <a:t>autem</a:t>
            </a:r>
            <a:r>
              <a:rPr lang="en-GB" dirty="0" smtClean="0"/>
              <a:t> </a:t>
            </a:r>
            <a:r>
              <a:rPr lang="en-GB" dirty="0" err="1" smtClean="0"/>
              <a:t>feugait</a:t>
            </a:r>
            <a:r>
              <a:rPr lang="en-GB" dirty="0" smtClean="0"/>
              <a:t> </a:t>
            </a:r>
            <a:r>
              <a:rPr lang="en-GB" dirty="0" err="1" smtClean="0"/>
              <a:t>aliquando</a:t>
            </a:r>
            <a:r>
              <a:rPr lang="en-GB" dirty="0" smtClean="0"/>
              <a:t> per </a:t>
            </a:r>
            <a:r>
              <a:rPr lang="en-GB" dirty="0" err="1" smtClean="0"/>
              <a:t>eu</a:t>
            </a:r>
            <a:r>
              <a:rPr lang="en-GB" dirty="0" smtClean="0"/>
              <a:t>, </a:t>
            </a:r>
            <a:r>
              <a:rPr lang="en-GB" dirty="0" err="1" smtClean="0"/>
              <a:t>eu</a:t>
            </a:r>
            <a:r>
              <a:rPr lang="en-GB" dirty="0" smtClean="0"/>
              <a:t> </a:t>
            </a:r>
            <a:r>
              <a:rPr lang="en-GB" dirty="0" err="1" smtClean="0"/>
              <a:t>atqui</a:t>
            </a:r>
            <a:r>
              <a:rPr lang="en-GB" dirty="0" smtClean="0"/>
              <a:t> </a:t>
            </a:r>
            <a:r>
              <a:rPr lang="en-GB" dirty="0" err="1" smtClean="0"/>
              <a:t>euripidis</a:t>
            </a:r>
            <a:r>
              <a:rPr lang="en-GB" dirty="0" smtClean="0"/>
              <a:t> </a:t>
            </a:r>
            <a:r>
              <a:rPr lang="en-GB" dirty="0" err="1" smtClean="0"/>
              <a:t>ullamcorper</a:t>
            </a:r>
            <a:r>
              <a:rPr lang="en-GB" dirty="0" smtClean="0"/>
              <a:t> </a:t>
            </a:r>
            <a:r>
              <a:rPr lang="en-GB" dirty="0" err="1" smtClean="0"/>
              <a:t>eos</a:t>
            </a:r>
            <a:r>
              <a:rPr lang="en-GB" dirty="0" smtClean="0"/>
              <a:t>. </a:t>
            </a:r>
            <a:r>
              <a:rPr lang="en-GB" dirty="0" err="1" smtClean="0"/>
              <a:t>Ea</a:t>
            </a:r>
            <a:r>
              <a:rPr lang="en-GB" dirty="0" smtClean="0"/>
              <a:t> </a:t>
            </a:r>
            <a:r>
              <a:rPr lang="en-GB" dirty="0" err="1" smtClean="0"/>
              <a:t>ius</a:t>
            </a:r>
            <a:r>
              <a:rPr lang="en-GB" dirty="0" smtClean="0"/>
              <a:t> </a:t>
            </a:r>
            <a:r>
              <a:rPr lang="en-GB" dirty="0" err="1" smtClean="0"/>
              <a:t>odio</a:t>
            </a:r>
            <a:r>
              <a:rPr lang="en-GB" dirty="0" smtClean="0"/>
              <a:t> </a:t>
            </a:r>
            <a:r>
              <a:rPr lang="en-GB" dirty="0" err="1" smtClean="0"/>
              <a:t>democritum</a:t>
            </a:r>
            <a:r>
              <a:rPr lang="en-GB" dirty="0" smtClean="0"/>
              <a:t> </a:t>
            </a:r>
            <a:r>
              <a:rPr lang="en-GB" dirty="0" err="1" smtClean="0"/>
              <a:t>concludaturque</a:t>
            </a:r>
            <a:r>
              <a:rPr lang="en-GB" dirty="0" smtClean="0"/>
              <a:t>, </a:t>
            </a:r>
            <a:r>
              <a:rPr lang="en-GB" dirty="0" err="1" smtClean="0"/>
              <a:t>eum</a:t>
            </a:r>
            <a:r>
              <a:rPr lang="en-GB" dirty="0" smtClean="0"/>
              <a:t> ex </a:t>
            </a:r>
            <a:r>
              <a:rPr lang="en-GB" dirty="0" err="1" smtClean="0"/>
              <a:t>quaeque</a:t>
            </a:r>
            <a:r>
              <a:rPr lang="en-GB" dirty="0" smtClean="0"/>
              <a:t> </a:t>
            </a:r>
            <a:r>
              <a:rPr lang="en-GB" dirty="0" err="1" smtClean="0"/>
              <a:t>aliquid</a:t>
            </a:r>
            <a:r>
              <a:rPr lang="en-GB" dirty="0" smtClean="0"/>
              <a:t> </a:t>
            </a:r>
            <a:r>
              <a:rPr lang="en-GB" dirty="0" err="1" smtClean="0"/>
              <a:t>erroribus</a:t>
            </a:r>
            <a:r>
              <a:rPr lang="en-GB" dirty="0" smtClean="0"/>
              <a:t>. Est cu </a:t>
            </a:r>
            <a:r>
              <a:rPr lang="en-GB" dirty="0" err="1" smtClean="0"/>
              <a:t>suas</a:t>
            </a:r>
            <a:r>
              <a:rPr lang="en-GB" dirty="0" smtClean="0"/>
              <a:t> </a:t>
            </a:r>
            <a:r>
              <a:rPr lang="en-GB" dirty="0" err="1" smtClean="0"/>
              <a:t>delectus</a:t>
            </a:r>
            <a:r>
              <a:rPr lang="en-GB" dirty="0" smtClean="0"/>
              <a:t>, his an </a:t>
            </a:r>
            <a:r>
              <a:rPr lang="en-GB" dirty="0" err="1" smtClean="0"/>
              <a:t>nobis</a:t>
            </a:r>
            <a:r>
              <a:rPr lang="en-GB" dirty="0" smtClean="0"/>
              <a:t> </a:t>
            </a:r>
            <a:r>
              <a:rPr lang="en-GB" dirty="0" err="1" smtClean="0"/>
              <a:t>alterum</a:t>
            </a:r>
            <a:r>
              <a:rPr lang="en-GB" dirty="0" smtClean="0"/>
              <a:t> </a:t>
            </a:r>
            <a:r>
              <a:rPr lang="en-GB" dirty="0" err="1" smtClean="0"/>
              <a:t>legendos</a:t>
            </a:r>
            <a:r>
              <a:rPr lang="en-GB" dirty="0" smtClean="0"/>
              <a:t>. </a:t>
            </a:r>
            <a:r>
              <a:rPr lang="en-GB" dirty="0" err="1" smtClean="0"/>
              <a:t>Dicam</a:t>
            </a:r>
            <a:r>
              <a:rPr lang="en-GB" dirty="0" smtClean="0"/>
              <a:t> </a:t>
            </a:r>
            <a:r>
              <a:rPr lang="en-GB" dirty="0" err="1" smtClean="0"/>
              <a:t>dictas</a:t>
            </a:r>
            <a:r>
              <a:rPr lang="en-GB" dirty="0" smtClean="0"/>
              <a:t> no </a:t>
            </a:r>
            <a:r>
              <a:rPr lang="en-GB" dirty="0" err="1" smtClean="0"/>
              <a:t>mel</a:t>
            </a:r>
            <a:r>
              <a:rPr lang="en-GB" dirty="0" smtClean="0"/>
              <a:t>.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040003"/>
              </p:ext>
            </p:extLst>
          </p:nvPr>
        </p:nvGraphicFramePr>
        <p:xfrm>
          <a:off x="11053440" y="9577115"/>
          <a:ext cx="9900000" cy="430648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75000"/>
                <a:gridCol w="2475000"/>
                <a:gridCol w="2475000"/>
                <a:gridCol w="2475000"/>
              </a:tblGrid>
              <a:tr h="717748"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748"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748"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748"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748"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748"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2" name="Picture 4" descr="E:\lazltr\My Documents\LTR\_Research\_Conferences\Conference SETs\Nottingham 2015\Website\Images\Conference Topics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440" y="20046707"/>
            <a:ext cx="9900000" cy="74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140672" y="2952379"/>
            <a:ext cx="8928992" cy="7078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4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GB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Poster Presentations – Paper number 000</a:t>
            </a:r>
            <a:endParaRPr lang="en-GB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51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485</Words>
  <Application>Microsoft Office PowerPoint</Application>
  <PresentationFormat>Custom</PresentationFormat>
  <Paragraphs>19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Title: Template for Preparation of Full Manuscript poster Submission for SET 2015 </vt:lpstr>
    </vt:vector>
  </TitlesOfParts>
  <Company>University Of Nottingham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Lucelia Rodrigues</dc:creator>
  <cp:lastModifiedBy>Lucelia Rodrigues</cp:lastModifiedBy>
  <cp:revision>18</cp:revision>
  <dcterms:created xsi:type="dcterms:W3CDTF">2014-11-12T11:51:30Z</dcterms:created>
  <dcterms:modified xsi:type="dcterms:W3CDTF">2015-07-08T14:57:46Z</dcterms:modified>
</cp:coreProperties>
</file>